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0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0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59D1-65F6-40E6-8BC7-59D11A525E8C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9D67-262D-499F-8518-499835E6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878" y="4471563"/>
            <a:ext cx="3025819" cy="2269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70"/>
          <a:stretch/>
        </p:blipFill>
        <p:spPr>
          <a:xfrm>
            <a:off x="9172612" y="2017236"/>
            <a:ext cx="3048000" cy="1488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167" y="941117"/>
            <a:ext cx="3596025" cy="26970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14790">
            <a:off x="-353539" y="4709118"/>
            <a:ext cx="3048000" cy="228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7" y="-406039"/>
            <a:ext cx="2286000" cy="3048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17" y="3837294"/>
            <a:ext cx="3048000" cy="2286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353" y="182721"/>
            <a:ext cx="2462344" cy="18467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44448" y="3666143"/>
            <a:ext cx="2674931" cy="35665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26" y="50454"/>
            <a:ext cx="3748822" cy="28116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42714" r="13303"/>
          <a:stretch/>
        </p:blipFill>
        <p:spPr>
          <a:xfrm>
            <a:off x="0" y="2229297"/>
            <a:ext cx="2390503" cy="261910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-41364" y="2418041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725" y="123406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2947" y="4971510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33750" y="2105880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9106" y="5392845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2456" y="249819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5802507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80353" y="50454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704125" y="1930668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59118" y="4432901"/>
            <a:ext cx="71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7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Madorma Michele</dc:creator>
  <cp:lastModifiedBy>Madorma Michele</cp:lastModifiedBy>
  <cp:revision>6</cp:revision>
  <dcterms:created xsi:type="dcterms:W3CDTF">2017-05-15T17:15:08Z</dcterms:created>
  <dcterms:modified xsi:type="dcterms:W3CDTF">2017-05-15T18:37:03Z</dcterms:modified>
</cp:coreProperties>
</file>